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0" r:id="rId4"/>
  </p:sldMasterIdLst>
  <p:notesMasterIdLst>
    <p:notesMasterId r:id="rId19"/>
  </p:notesMasterIdLst>
  <p:handoutMasterIdLst>
    <p:handoutMasterId r:id="rId20"/>
  </p:handoutMasterIdLst>
  <p:sldIdLst>
    <p:sldId id="556" r:id="rId5"/>
    <p:sldId id="525" r:id="rId6"/>
    <p:sldId id="557" r:id="rId7"/>
    <p:sldId id="558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66" r:id="rId16"/>
    <p:sldId id="567" r:id="rId17"/>
    <p:sldId id="568" r:id="rId18"/>
  </p:sldIdLst>
  <p:sldSz cx="9144000" cy="5143500" type="screen16x9"/>
  <p:notesSz cx="6858000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5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5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5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5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5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prowadzenie" id="{BFF2ED7A-3116-4969-9872-547486EDBD6A}">
          <p14:sldIdLst>
            <p14:sldId id="556"/>
            <p14:sldId id="525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</p14:sldIdLst>
        </p14:section>
        <p14:section name="Visual Studio" id="{55048B06-00B7-494B-91CE-F50ABAC22998}">
          <p14:sldIdLst/>
        </p14:section>
        <p14:section name="Debugowanie" id="{B1806301-9C45-423E-9529-24E204963632}">
          <p14:sldIdLst/>
        </p14:section>
        <p14:section name="Historia i składowe" id="{C313DF7A-2886-45D8-847B-7E25E8D984F3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ł Baszuro" initials="P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B82"/>
    <a:srgbClr val="50AF30"/>
    <a:srgbClr val="00BBDA"/>
    <a:srgbClr val="C2D800"/>
    <a:srgbClr val="881A2D"/>
    <a:srgbClr val="C3D800"/>
    <a:srgbClr val="5F1726"/>
    <a:srgbClr val="5D1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2" autoAdjust="0"/>
    <p:restoredTop sz="83890" autoAdjust="0"/>
  </p:normalViewPr>
  <p:slideViewPr>
    <p:cSldViewPr snapToGrid="0" snapToObjects="1" showGuides="1">
      <p:cViewPr>
        <p:scale>
          <a:sx n="75" d="100"/>
          <a:sy n="75" d="100"/>
        </p:scale>
        <p:origin x="-1038" y="-9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3" rIns="95547" bIns="47773" numCol="1" anchor="t" anchorCtr="0" compatLnSpc="1">
            <a:prstTxWarp prst="textNoShape">
              <a:avLst/>
            </a:prstTxWarp>
          </a:bodyPr>
          <a:lstStyle>
            <a:lvl1pPr defTabSz="955570" eaLnBrk="0" hangingPunct="0">
              <a:defRPr sz="13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3" rIns="95547" bIns="47773" numCol="1" anchor="t" anchorCtr="0" compatLnSpc="1">
            <a:prstTxWarp prst="textNoShape">
              <a:avLst/>
            </a:prstTxWarp>
          </a:bodyPr>
          <a:lstStyle>
            <a:lvl1pPr algn="r" defTabSz="955570" eaLnBrk="0" hangingPunct="0">
              <a:defRPr sz="13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338"/>
            <a:ext cx="2971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3" rIns="95547" bIns="47773" numCol="1" anchor="b" anchorCtr="0" compatLnSpc="1">
            <a:prstTxWarp prst="textNoShape">
              <a:avLst/>
            </a:prstTxWarp>
          </a:bodyPr>
          <a:lstStyle>
            <a:lvl1pPr defTabSz="955570" eaLnBrk="0" hangingPunct="0">
              <a:defRPr sz="13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431338"/>
            <a:ext cx="2971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3" rIns="95547" bIns="47773" numCol="1" anchor="b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300">
                <a:latin typeface="Times" panose="02020603050405020304" pitchFamily="18" charset="0"/>
              </a:defRPr>
            </a:lvl1pPr>
          </a:lstStyle>
          <a:p>
            <a:fld id="{5C75A7E2-59DC-45B7-AE16-FA6E5A692E0B}" type="slidenum">
              <a:rPr lang="de-DE" altLang="pl-PL"/>
              <a:pPr/>
              <a:t>‹#›</a:t>
            </a:fld>
            <a:endParaRPr lang="de-DE" altLang="pl-PL"/>
          </a:p>
        </p:txBody>
      </p:sp>
    </p:spTree>
    <p:extLst>
      <p:ext uri="{BB962C8B-B14F-4D97-AF65-F5344CB8AC3E}">
        <p14:creationId xmlns:p14="http://schemas.microsoft.com/office/powerpoint/2010/main" val="24992892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3" rIns="95547" bIns="47773" numCol="1" anchor="t" anchorCtr="0" compatLnSpc="1">
            <a:prstTxWarp prst="textNoShape">
              <a:avLst/>
            </a:prstTxWarp>
          </a:bodyPr>
          <a:lstStyle>
            <a:lvl1pPr defTabSz="955570" eaLnBrk="0" hangingPunct="0">
              <a:defRPr sz="13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3" rIns="95547" bIns="47773" numCol="1" anchor="t" anchorCtr="0" compatLnSpc="1">
            <a:prstTxWarp prst="textNoShape">
              <a:avLst/>
            </a:prstTxWarp>
          </a:bodyPr>
          <a:lstStyle>
            <a:lvl1pPr algn="r" defTabSz="955570" eaLnBrk="0" hangingPunct="0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2238" y="744538"/>
            <a:ext cx="6613525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1413" y="4714875"/>
            <a:ext cx="45751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3" rIns="95547" bIns="477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Mastertextformat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71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3" rIns="95547" bIns="47773" numCol="1" anchor="b" anchorCtr="0" compatLnSpc="1">
            <a:prstTxWarp prst="textNoShape">
              <a:avLst/>
            </a:prstTxWarp>
          </a:bodyPr>
          <a:lstStyle>
            <a:lvl1pPr defTabSz="955570" eaLnBrk="0" hangingPunct="0">
              <a:defRPr sz="1300">
                <a:latin typeface="Times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9431338"/>
            <a:ext cx="29718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7" tIns="47773" rIns="95547" bIns="47773" numCol="1" anchor="b" anchorCtr="0" compatLnSpc="1">
            <a:prstTxWarp prst="textNoShape">
              <a:avLst/>
            </a:prstTxWarp>
          </a:bodyPr>
          <a:lstStyle>
            <a:lvl1pPr algn="r" defTabSz="954088" eaLnBrk="0" hangingPunct="0">
              <a:defRPr sz="1300"/>
            </a:lvl1pPr>
          </a:lstStyle>
          <a:p>
            <a:fld id="{FFC588A4-FD56-412B-8C0F-0E80A91F08AA}" type="slidenum">
              <a:rPr lang="de-DE" altLang="pl-PL"/>
              <a:pPr/>
              <a:t>‹#›</a:t>
            </a:fld>
            <a:endParaRPr lang="de-DE" altLang="pl-PL"/>
          </a:p>
        </p:txBody>
      </p:sp>
    </p:spTree>
    <p:extLst>
      <p:ext uri="{BB962C8B-B14F-4D97-AF65-F5344CB8AC3E}">
        <p14:creationId xmlns:p14="http://schemas.microsoft.com/office/powerpoint/2010/main" val="5586507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C588A4-FD56-412B-8C0F-0E80A91F08AA}" type="slidenum">
              <a:rPr lang="de-DE" altLang="pl-PL" smtClean="0"/>
              <a:pPr/>
              <a:t>1</a:t>
            </a:fld>
            <a:endParaRPr lang="de-DE" altLang="pl-PL"/>
          </a:p>
        </p:txBody>
      </p:sp>
    </p:spTree>
    <p:extLst>
      <p:ext uri="{BB962C8B-B14F-4D97-AF65-F5344CB8AC3E}">
        <p14:creationId xmlns:p14="http://schemas.microsoft.com/office/powerpoint/2010/main" val="137153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5091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5091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5091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50913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5FA432A-1F26-4D8B-91B6-D91D6B76C844}" type="slidenum">
              <a:rPr lang="de-DE" altLang="pl-PL" sz="1300"/>
              <a:pPr/>
              <a:t>2</a:t>
            </a:fld>
            <a:endParaRPr lang="de-DE" altLang="pl-PL" sz="13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8263" y="4714875"/>
            <a:ext cx="4121150" cy="44672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pl-PL" smtClean="0"/>
          </a:p>
        </p:txBody>
      </p:sp>
    </p:spTree>
    <p:extLst>
      <p:ext uri="{BB962C8B-B14F-4D97-AF65-F5344CB8AC3E}">
        <p14:creationId xmlns:p14="http://schemas.microsoft.com/office/powerpoint/2010/main" val="98333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 descr="Architektur_eingefärbt_Titel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0" b="1062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1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15"/>
          <p:cNvSpPr>
            <a:spLocks noChangeArrowheads="1"/>
          </p:cNvSpPr>
          <p:nvPr/>
        </p:nvSpPr>
        <p:spPr bwMode="auto">
          <a:xfrm>
            <a:off x="0" y="0"/>
            <a:ext cx="9144000" cy="9239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en-US" altLang="pl-PL"/>
          </a:p>
        </p:txBody>
      </p:sp>
      <p:pic>
        <p:nvPicPr>
          <p:cNvPr id="7" name="Grafik 1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2675"/>
            <a:ext cx="234000" cy="234000"/>
          </a:xfrm>
          <a:prstGeom prst="rect">
            <a:avLst/>
          </a:prstGeom>
        </p:spPr>
      </p:pic>
      <p:pic>
        <p:nvPicPr>
          <p:cNvPr id="8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282575"/>
            <a:ext cx="197643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platzhalter 23"/>
          <p:cNvSpPr>
            <a:spLocks noGrp="1"/>
          </p:cNvSpPr>
          <p:nvPr>
            <p:ph type="body" sz="quarter" idx="11"/>
          </p:nvPr>
        </p:nvSpPr>
        <p:spPr>
          <a:xfrm>
            <a:off x="234000" y="2392675"/>
            <a:ext cx="2520000" cy="2520000"/>
          </a:xfrm>
          <a:solidFill>
            <a:schemeClr val="bg1"/>
          </a:solidFill>
        </p:spPr>
        <p:txBody>
          <a:bodyPr lIns="468000" bIns="324000" anchor="b"/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</a:defRPr>
            </a:lvl1pPr>
            <a:lvl2pPr marL="268288" indent="0">
              <a:buNone/>
              <a:defRPr/>
            </a:lvl2pPr>
            <a:lvl3pPr marL="534987" indent="0">
              <a:buNone/>
              <a:defRPr/>
            </a:lvl3pPr>
            <a:lvl4pPr marL="80327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0" name="Titel 11"/>
          <p:cNvSpPr>
            <a:spLocks noGrp="1"/>
          </p:cNvSpPr>
          <p:nvPr>
            <p:ph type="title"/>
          </p:nvPr>
        </p:nvSpPr>
        <p:spPr>
          <a:xfrm>
            <a:off x="702000" y="2047401"/>
            <a:ext cx="4972036" cy="969868"/>
          </a:xfrm>
        </p:spPr>
        <p:txBody>
          <a:bodyPr/>
          <a:lstStyle>
            <a:lvl1pPr>
              <a:lnSpc>
                <a:spcPct val="90000"/>
              </a:lnSpc>
              <a:defRPr sz="4000">
                <a:solidFill>
                  <a:srgbClr val="213E7F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958164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0" descr="Architektur_eingefärbt_Titel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0" b="1062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1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Grafik 1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2675"/>
            <a:ext cx="234000" cy="234000"/>
          </a:xfrm>
          <a:prstGeom prst="rect">
            <a:avLst/>
          </a:prstGeom>
        </p:spPr>
      </p:pic>
      <p:pic>
        <p:nvPicPr>
          <p:cNvPr id="6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06388"/>
            <a:ext cx="19875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platzhalter 23"/>
          <p:cNvSpPr>
            <a:spLocks noGrp="1"/>
          </p:cNvSpPr>
          <p:nvPr>
            <p:ph type="body" sz="quarter" idx="10"/>
          </p:nvPr>
        </p:nvSpPr>
        <p:spPr>
          <a:xfrm>
            <a:off x="234000" y="1276675"/>
            <a:ext cx="3636000" cy="3636000"/>
          </a:xfrm>
          <a:solidFill>
            <a:schemeClr val="bg1"/>
          </a:solidFill>
        </p:spPr>
        <p:txBody>
          <a:bodyPr lIns="468000" bIns="324000" anchor="b"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SzPct val="120000"/>
              <a:buFont typeface="+mj-lt"/>
              <a:buAutoNum type="arabicPeriod"/>
              <a:tabLst>
                <a:tab pos="1527175" algn="l"/>
              </a:tabLst>
              <a:defRPr sz="1800" b="0">
                <a:solidFill>
                  <a:schemeClr val="accent1"/>
                </a:solidFill>
              </a:defRPr>
            </a:lvl1pPr>
            <a:lvl2pPr marL="268288" indent="0">
              <a:buNone/>
              <a:defRPr/>
            </a:lvl2pPr>
            <a:lvl3pPr marL="534987" indent="0">
              <a:buNone/>
              <a:defRPr/>
            </a:lvl3pPr>
            <a:lvl4pPr marL="80327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pl-PL" altLang="de-DE" noProof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12391323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iver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10" descr="Architektur_eingefärbt_Titel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4" b="3796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eck 1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 w="63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Grafik 13"/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2675"/>
            <a:ext cx="234000" cy="234000"/>
          </a:xfrm>
          <a:prstGeom prst="rect">
            <a:avLst/>
          </a:prstGeom>
        </p:spPr>
      </p:pic>
      <p:pic>
        <p:nvPicPr>
          <p:cNvPr id="7" name="Grafi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0" y="306388"/>
            <a:ext cx="19875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platzhalter 23"/>
          <p:cNvSpPr>
            <a:spLocks noGrp="1"/>
          </p:cNvSpPr>
          <p:nvPr>
            <p:ph type="body" sz="quarter" idx="10"/>
          </p:nvPr>
        </p:nvSpPr>
        <p:spPr>
          <a:xfrm>
            <a:off x="234000" y="1276675"/>
            <a:ext cx="3636000" cy="3636000"/>
          </a:xfrm>
          <a:solidFill>
            <a:schemeClr val="bg1"/>
          </a:solidFill>
        </p:spPr>
        <p:txBody>
          <a:bodyPr lIns="468000" bIns="324000" anchor="b"/>
          <a:lstStyle>
            <a:lvl1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20000"/>
              </a:spcAft>
              <a:buClr>
                <a:srgbClr val="003399"/>
              </a:buClr>
              <a:buSzPct val="120000"/>
              <a:buFont typeface="+mj-lt"/>
              <a:buAutoNum type="arabicPeriod"/>
              <a:tabLst>
                <a:tab pos="1527175" algn="l"/>
              </a:tabLst>
              <a:defRPr sz="1800" b="0">
                <a:solidFill>
                  <a:schemeClr val="accent1"/>
                </a:solidFill>
              </a:defRPr>
            </a:lvl1pPr>
            <a:lvl2pPr marL="268288" indent="0">
              <a:buNone/>
              <a:defRPr/>
            </a:lvl2pPr>
            <a:lvl3pPr marL="534987" indent="0">
              <a:buNone/>
              <a:defRPr/>
            </a:lvl3pPr>
            <a:lvl4pPr marL="803275" indent="0">
              <a:buNone/>
              <a:defRPr/>
            </a:lvl4pPr>
            <a:lvl5pPr marL="1077912" indent="0">
              <a:buNone/>
              <a:defRPr/>
            </a:lvl5pPr>
          </a:lstStyle>
          <a:p>
            <a:pPr lvl="0"/>
            <a:r>
              <a:rPr lang="pl-PL" altLang="de-DE" noProof="0" smtClean="0"/>
              <a:t>Kliknij, aby edytować style wzorca tekstu</a:t>
            </a:r>
          </a:p>
        </p:txBody>
      </p:sp>
      <p:sp>
        <p:nvSpPr>
          <p:cNvPr id="9" name="Titel 12"/>
          <p:cNvSpPr>
            <a:spLocks noGrp="1"/>
          </p:cNvSpPr>
          <p:nvPr>
            <p:ph type="title"/>
          </p:nvPr>
        </p:nvSpPr>
        <p:spPr bwMode="auto">
          <a:xfrm>
            <a:off x="431801" y="1537675"/>
            <a:ext cx="3606800" cy="142491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wrap="square" lIns="108000" bIns="144000" anchorCtr="0"/>
          <a:lstStyle>
            <a:lvl1pPr marL="0" indent="0" algn="l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kumimoji="0" sz="4000" b="1" i="0" u="none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pl-PL" smtClean="0"/>
              <a:t>Kliknij, aby edytować styl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96889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1801" y="789385"/>
            <a:ext cx="8296274" cy="4033838"/>
          </a:xfrm>
        </p:spPr>
        <p:txBody>
          <a:bodyPr/>
          <a:lstStyle>
            <a:lvl1pPr>
              <a:buClr>
                <a:schemeClr val="accent1"/>
              </a:buClr>
              <a:defRPr sz="1400"/>
            </a:lvl1pPr>
            <a:lvl2pPr>
              <a:buClr>
                <a:schemeClr val="accent1"/>
              </a:buClr>
              <a:defRPr sz="1400"/>
            </a:lvl2pPr>
            <a:lvl3pPr>
              <a:buClr>
                <a:schemeClr val="accent1"/>
              </a:buClr>
              <a:defRPr sz="14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  <a:endParaRPr lang="en-GB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pl-PL" smtClean="0"/>
              <a:t>Kliknij, aby edytować styl</a:t>
            </a:r>
            <a:endParaRPr lang="de-DE" dirty="0"/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B590380-EA40-4A01-B76F-AE9B0C527AF1}" type="datetime5">
              <a:rPr lang="en-US" altLang="pl-PL" smtClean="0"/>
              <a:t>21-Feb-16</a:t>
            </a:fld>
            <a:endParaRPr lang="en-US" altLang="pl-PL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GFT Technologies AG</a:t>
            </a:r>
            <a:endParaRPr lang="en-US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A8B9AF7-5D0F-431A-96C4-13DF7C7E3797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50521242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 halb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40356" y="789385"/>
            <a:ext cx="4132800" cy="445500"/>
          </a:xfr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44000" anchor="ctr"/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de-DE" sz="1400" b="1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noProof="0" smtClean="0"/>
              <a:t>Kliknij, aby edytować style wzorca tekstu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0356" y="1234885"/>
            <a:ext cx="4131644" cy="3453797"/>
          </a:xfrm>
          <a:noFill/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108000" tIns="180000"/>
          <a:lstStyle>
            <a:lvl1pPr marL="182563" indent="-182563" algn="l" rtl="0" fontAlgn="base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>
                <a:tab pos="182563" algn="l"/>
              </a:tabLst>
              <a:defRPr lang="de-DE" sz="14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noProof="0" smtClean="0"/>
              <a:t>Kliknij, aby edytować style wzorca tekstu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pl-PL" smtClean="0"/>
              <a:t>Kliknij, aby edytować styl</a:t>
            </a:r>
            <a:endParaRPr lang="de-DE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C3C10EC-F4AB-4BE3-8B51-8C32925723EA}" type="datetime5">
              <a:rPr lang="en-US" altLang="pl-PL" smtClean="0"/>
              <a:t>21-Feb-16</a:t>
            </a:fld>
            <a:endParaRPr lang="en-US" altLang="pl-PL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GFT Technologies AG</a:t>
            </a:r>
            <a:endParaRPr lang="en-US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191C38A-6396-47F5-A175-8A20A94D36F8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9055662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einspaltig halbe SeiteKundenspezif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440356" y="789385"/>
            <a:ext cx="4132800" cy="445500"/>
          </a:xfr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44000" tIns="72000" rIns="108000" bIns="72000" anchor="ctr">
            <a:norm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GB" sz="1400" b="1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noProof="0" smtClean="0"/>
              <a:t>Kliknij, aby edytować style wzorca tekstu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40356" y="1234885"/>
            <a:ext cx="4131644" cy="3453797"/>
          </a:xfrm>
          <a:noFill/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108000" tIns="180000" rIns="108000"/>
          <a:lstStyle>
            <a:lvl1pPr marL="182563" indent="-182563" algn="l" rtl="0" fontAlgn="base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>
                <a:tab pos="182563" algn="l"/>
              </a:tabLst>
              <a:defRPr lang="de-DE" sz="15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185738">
              <a:lnSpc>
                <a:spcPct val="88000"/>
              </a:lnSpc>
              <a:spcAft>
                <a:spcPts val="0"/>
              </a:spcAft>
              <a:buClr>
                <a:schemeClr val="accent1"/>
              </a:buClr>
              <a:defRPr sz="1600">
                <a:latin typeface="+mn-lt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pl-PL" smtClean="0"/>
              <a:t>Kliknij, aby edytować styl</a:t>
            </a:r>
            <a:endParaRPr lang="de-DE" dirty="0"/>
          </a:p>
        </p:txBody>
      </p:sp>
      <p:sp>
        <p:nvSpPr>
          <p:cNvPr id="5" name="Textplatzhalter 2"/>
          <p:cNvSpPr>
            <a:spLocks noGrp="1"/>
          </p:cNvSpPr>
          <p:nvPr>
            <p:ph type="body" idx="10"/>
          </p:nvPr>
        </p:nvSpPr>
        <p:spPr>
          <a:xfrm>
            <a:off x="4612980" y="789385"/>
            <a:ext cx="4132800" cy="445500"/>
          </a:xfr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lIns="144000" tIns="72000" rIns="108000" bIns="72000" anchor="ctr">
            <a:norm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GB" sz="1400" b="1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noProof="0" smtClean="0"/>
              <a:t>Kliknij, aby edytować style wzorca tekstu</a:t>
            </a:r>
          </a:p>
        </p:txBody>
      </p:sp>
      <p:sp>
        <p:nvSpPr>
          <p:cNvPr id="6" name="Inhaltsplatzhalter 3"/>
          <p:cNvSpPr>
            <a:spLocks noGrp="1"/>
          </p:cNvSpPr>
          <p:nvPr>
            <p:ph sz="half" idx="11"/>
          </p:nvPr>
        </p:nvSpPr>
        <p:spPr>
          <a:xfrm>
            <a:off x="4612980" y="1234885"/>
            <a:ext cx="4131644" cy="3453797"/>
          </a:xfrm>
          <a:noFill/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 lIns="108000" tIns="180000" rIns="108000"/>
          <a:lstStyle>
            <a:lvl1pPr marL="182563" indent="-182563" algn="l" rtl="0" fontAlgn="base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>
                <a:tab pos="182563" algn="l"/>
              </a:tabLst>
              <a:defRPr lang="en-GB" sz="15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8787" indent="-285750">
              <a:defRPr lang="en-GB" sz="1600" noProof="0" dirty="0" smtClean="0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fld id="{75E9F71C-C564-40CA-9DFD-10C47FC57AA4}" type="datetime5">
              <a:rPr lang="en-US" altLang="pl-PL" smtClean="0"/>
              <a:t>21-Feb-16</a:t>
            </a:fld>
            <a:endParaRPr lang="de-DE" altLang="pl-PL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3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© GFT Technologies AG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4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fld id="{A71948F7-3E00-4365-AA6F-FC8B8D851CFF}" type="slidenum">
              <a:rPr lang="de-DE" altLang="pl-PL"/>
              <a:pPr/>
              <a:t>‹#›</a:t>
            </a:fld>
            <a:endParaRPr lang="de-DE" altLang="pl-PL"/>
          </a:p>
        </p:txBody>
      </p:sp>
    </p:spTree>
    <p:extLst>
      <p:ext uri="{BB962C8B-B14F-4D97-AF65-F5344CB8AC3E}">
        <p14:creationId xmlns:p14="http://schemas.microsoft.com/office/powerpoint/2010/main" val="2774807966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800"/>
            </a:lvl1pPr>
          </a:lstStyle>
          <a:p>
            <a:r>
              <a:rPr lang="pl-PL" smtClean="0"/>
              <a:t>Kliknij, aby edytować styl</a:t>
            </a:r>
            <a:endParaRPr lang="de-DE" dirty="0"/>
          </a:p>
        </p:txBody>
      </p:sp>
      <p:sp>
        <p:nvSpPr>
          <p:cNvPr id="4" name="Datumsplatzhalter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E9805412-1C5C-42A1-BA50-835AD07853BA}" type="datetime5">
              <a:rPr lang="en-US" altLang="pl-PL" smtClean="0"/>
              <a:t>21-Feb-16</a:t>
            </a:fld>
            <a:endParaRPr lang="en-US" altLang="pl-PL"/>
          </a:p>
        </p:txBody>
      </p:sp>
      <p:sp>
        <p:nvSpPr>
          <p:cNvPr id="5" name="Fußzeilenplatzhalter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GFT Technologies AG</a:t>
            </a:r>
            <a:endParaRPr lang="en-US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C720AD3-E729-4B72-AF8E-BA1DE3312467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385988864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0"/>
          <p:cNvSpPr>
            <a:spLocks noChangeArrowheads="1"/>
          </p:cNvSpPr>
          <p:nvPr/>
        </p:nvSpPr>
        <p:spPr bwMode="auto">
          <a:xfrm>
            <a:off x="0" y="0"/>
            <a:ext cx="9144000" cy="4895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pl-PL" altLang="pl-PL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fld id="{8E8CD5A9-F708-41C0-97D1-F78A882AB586}" type="datetime5">
              <a:rPr lang="en-US" altLang="pl-PL" smtClean="0"/>
              <a:t>21-Feb-16</a:t>
            </a:fld>
            <a:endParaRPr lang="en-US" altLang="pl-PL"/>
          </a:p>
        </p:txBody>
      </p:sp>
      <p:sp>
        <p:nvSpPr>
          <p:cNvPr id="4" name="Fußzeilenplatzhalter 6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GFT Technologies AG</a:t>
            </a:r>
            <a:endParaRPr lang="en-US"/>
          </a:p>
        </p:txBody>
      </p:sp>
      <p:sp>
        <p:nvSpPr>
          <p:cNvPr id="5" name="Foliennummernplatzhalter 7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fld id="{F65DA683-B015-4E17-BD58-5B579E6B7513}" type="slidenum">
              <a:rPr lang="en-US" altLang="pl-PL"/>
              <a:pPr/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809102253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3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100" y="4951413"/>
            <a:ext cx="838200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2675"/>
            <a:ext cx="234000" cy="234000"/>
          </a:xfrm>
          <a:prstGeom prst="rect">
            <a:avLst/>
          </a:prstGeom>
        </p:spPr>
      </p:pic>
      <p:sp>
        <p:nvSpPr>
          <p:cNvPr id="1028" name="Line 4"/>
          <p:cNvSpPr>
            <a:spLocks noChangeShapeType="1"/>
          </p:cNvSpPr>
          <p:nvPr/>
        </p:nvSpPr>
        <p:spPr bwMode="auto">
          <a:xfrm flipV="1">
            <a:off x="431800" y="4913313"/>
            <a:ext cx="8316913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8625" y="788988"/>
            <a:ext cx="8320088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l-PL" smtClean="0"/>
              <a:t>Mastertextformat bearbeiten</a:t>
            </a:r>
          </a:p>
          <a:p>
            <a:pPr lvl="1"/>
            <a:r>
              <a:rPr lang="en-GB" altLang="pl-PL" smtClean="0"/>
              <a:t>Zweite Ebene</a:t>
            </a:r>
          </a:p>
          <a:p>
            <a:pPr lvl="2"/>
            <a:r>
              <a:rPr lang="en-GB" altLang="pl-PL" smtClean="0"/>
              <a:t>Dritte Ebene</a:t>
            </a:r>
          </a:p>
          <a:p>
            <a:pPr lvl="3"/>
            <a:r>
              <a:rPr lang="en-GB" altLang="pl-PL" smtClean="0"/>
              <a:t>Vierte Ebene</a:t>
            </a:r>
          </a:p>
          <a:p>
            <a:pPr lvl="4"/>
            <a:r>
              <a:rPr lang="en-GB" altLang="pl-PL" smtClean="0"/>
              <a:t>Fünfte Ebene</a:t>
            </a:r>
          </a:p>
        </p:txBody>
      </p:sp>
      <p:sp>
        <p:nvSpPr>
          <p:cNvPr id="1030" name="Line 4"/>
          <p:cNvSpPr>
            <a:spLocks noChangeShapeType="1"/>
          </p:cNvSpPr>
          <p:nvPr/>
        </p:nvSpPr>
        <p:spPr bwMode="auto">
          <a:xfrm flipV="1">
            <a:off x="-20638" y="630238"/>
            <a:ext cx="8764588" cy="0"/>
          </a:xfrm>
          <a:prstGeom prst="line">
            <a:avLst/>
          </a:prstGeom>
          <a:noFill/>
          <a:ln w="31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431800" y="304800"/>
            <a:ext cx="8383588" cy="2428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 smtClean="0"/>
              <a:t>Titelmasterformat durch Klicken </a:t>
            </a:r>
            <a:r>
              <a:rPr lang="de-DE" dirty="0" err="1" smtClean="0"/>
              <a:t>bearbeiteng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 bwMode="auto">
          <a:xfrm>
            <a:off x="825500" y="4979988"/>
            <a:ext cx="790575" cy="106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898989"/>
                </a:solidFill>
              </a:defRPr>
            </a:lvl1pPr>
          </a:lstStyle>
          <a:p>
            <a:fld id="{92A8E439-12E6-4C02-B0E8-F2FECE743633}" type="datetime5">
              <a:rPr lang="en-US" altLang="pl-PL" smtClean="0"/>
              <a:t>21-Feb-16</a:t>
            </a:fld>
            <a:endParaRPr lang="en-US" altLang="pl-PL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 bwMode="auto">
          <a:xfrm>
            <a:off x="1677988" y="4979988"/>
            <a:ext cx="4362450" cy="106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none" lIns="0" tIns="0" rIns="0" bIns="0" rtlCol="0" anchor="t" anchorCtr="0"/>
          <a:lstStyle>
            <a:lvl1pPr marL="0" indent="0" algn="l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kumimoji="0" sz="900" b="0" i="0" u="none" baseline="0">
                <a:solidFill>
                  <a:srgbClr val="898989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© GFT Technologies AG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 bwMode="auto">
          <a:xfrm>
            <a:off x="431800" y="4979988"/>
            <a:ext cx="358775" cy="1063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900">
                <a:solidFill>
                  <a:srgbClr val="898989"/>
                </a:solidFill>
              </a:defRPr>
            </a:lvl1pPr>
          </a:lstStyle>
          <a:p>
            <a:fld id="{6481CDD1-F272-4118-BBA4-1E89D52CDA7D}" type="slidenum">
              <a:rPr lang="en-US" altLang="pl-PL"/>
              <a:pPr/>
              <a:t>‹#›</a:t>
            </a:fld>
            <a:endParaRPr lang="en-US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35" r:id="rId1"/>
    <p:sldLayoutId id="2147486036" r:id="rId2"/>
    <p:sldLayoutId id="2147486037" r:id="rId3"/>
    <p:sldLayoutId id="2147486032" r:id="rId4"/>
    <p:sldLayoutId id="2147486033" r:id="rId5"/>
    <p:sldLayoutId id="2147486038" r:id="rId6"/>
    <p:sldLayoutId id="2147486034" r:id="rId7"/>
    <p:sldLayoutId id="2147486039" r:id="rId8"/>
  </p:sldLayoutIdLst>
  <p:transition spd="slow">
    <p:push dir="u"/>
  </p:transition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 kern="1200" spc="-50">
          <a:solidFill>
            <a:schemeClr val="tx1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l" rtl="0" eaLnBrk="1" fontAlgn="base" hangingPunct="1">
        <a:lnSpc>
          <a:spcPts val="2000"/>
        </a:lnSpc>
        <a:spcBef>
          <a:spcPct val="0"/>
        </a:spcBef>
        <a:spcAft>
          <a:spcPct val="0"/>
        </a:spcAft>
        <a:buFont typeface="+mj-lt" charset="0"/>
        <a:tabLst>
          <a:tab pos="355600" algn="l"/>
        </a:tabLst>
        <a:defRPr sz="2000" b="1">
          <a:solidFill>
            <a:schemeClr val="tx1"/>
          </a:solidFill>
          <a:latin typeface="Arial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8001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buAutoNum type="arabicPlain"/>
        <a:tabLst>
          <a:tab pos="355600" algn="l"/>
        </a:tabLst>
        <a:defRPr b="1">
          <a:solidFill>
            <a:schemeClr val="tx1"/>
          </a:solidFill>
          <a:latin typeface="Arial" pitchFamily="34" charset="0"/>
        </a:defRPr>
      </a:lvl6pPr>
      <a:lvl7pPr marL="12573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buAutoNum type="arabicPlain"/>
        <a:tabLst>
          <a:tab pos="355600" algn="l"/>
        </a:tabLst>
        <a:defRPr b="1">
          <a:solidFill>
            <a:schemeClr val="tx1"/>
          </a:solidFill>
          <a:latin typeface="Arial" pitchFamily="34" charset="0"/>
        </a:defRPr>
      </a:lvl7pPr>
      <a:lvl8pPr marL="17145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buAutoNum type="arabicPlain"/>
        <a:tabLst>
          <a:tab pos="355600" algn="l"/>
        </a:tabLst>
        <a:defRPr b="1">
          <a:solidFill>
            <a:schemeClr val="tx1"/>
          </a:solidFill>
          <a:latin typeface="Arial" pitchFamily="34" charset="0"/>
        </a:defRPr>
      </a:lvl8pPr>
      <a:lvl9pPr marL="2171700" indent="-342900" algn="l" rtl="0" eaLnBrk="1" fontAlgn="base" hangingPunct="1">
        <a:lnSpc>
          <a:spcPts val="2200"/>
        </a:lnSpc>
        <a:spcBef>
          <a:spcPct val="0"/>
        </a:spcBef>
        <a:spcAft>
          <a:spcPct val="0"/>
        </a:spcAft>
        <a:buAutoNum type="arabicPlain"/>
        <a:tabLst>
          <a:tab pos="355600" algn="l"/>
        </a:tabLst>
        <a:defRPr b="1">
          <a:solidFill>
            <a:schemeClr val="tx1"/>
          </a:solidFill>
          <a:latin typeface="Arial" pitchFamily="34" charset="0"/>
        </a:defRPr>
      </a:lvl9pPr>
    </p:titleStyle>
    <p:bodyStyle>
      <a:lvl1pPr marL="273050" indent="-273050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Blip>
          <a:blip r:embed="rId16"/>
        </a:buBlip>
        <a:tabLst>
          <a:tab pos="1527175" algn="l"/>
        </a:tabLst>
        <a:defRPr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534988" indent="-266700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Font typeface="Wingdings" panose="05000000000000000000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03275" indent="-268288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Font typeface="Wingdings" panose="05000000000000000000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81088" indent="-277813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Font typeface="Wingdings" panose="05000000000000000000" pitchFamily="2" charset="2"/>
        <a:buChar char="§"/>
        <a:tabLst>
          <a:tab pos="1077913" algn="l"/>
        </a:tabLst>
        <a:defRPr sz="14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46200" indent="-268288" algn="l" rtl="0" eaLnBrk="1" fontAlgn="base" hangingPunct="1">
        <a:spcBef>
          <a:spcPct val="20000"/>
        </a:spcBef>
        <a:spcAft>
          <a:spcPct val="20000"/>
        </a:spcAft>
        <a:buClr>
          <a:srgbClr val="003399"/>
        </a:buClr>
        <a:buSzPct val="120000"/>
        <a:buFont typeface="Wingdings" panose="05000000000000000000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432050" indent="-185738" algn="l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</a:defRPr>
      </a:lvl6pPr>
      <a:lvl7pPr marL="2889250" indent="-185738" algn="l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</a:defRPr>
      </a:lvl7pPr>
      <a:lvl8pPr marL="3346450" indent="-185738" algn="l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</a:defRPr>
      </a:lvl8pPr>
      <a:lvl9pPr marL="3803650" indent="-185738" algn="l" rtl="0" eaLnBrk="1" fontAlgn="base" hangingPunct="1">
        <a:spcBef>
          <a:spcPct val="20000"/>
        </a:spcBef>
        <a:spcAft>
          <a:spcPct val="20000"/>
        </a:spcAft>
        <a:buClr>
          <a:schemeClr val="hlink"/>
        </a:buClr>
        <a:buFont typeface="Wingdings" pitchFamily="2" charset="2"/>
        <a:buChar char="§"/>
        <a:tabLst>
          <a:tab pos="1527175" algn="l"/>
        </a:tabLst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platzhalter 4"/>
          <p:cNvSpPr>
            <a:spLocks noGrp="1"/>
          </p:cNvSpPr>
          <p:nvPr>
            <p:ph type="body" sz="quarter" idx="11"/>
          </p:nvPr>
        </p:nvSpPr>
        <p:spPr>
          <a:xfrm>
            <a:off x="6242278" y="4452257"/>
            <a:ext cx="2520950" cy="691243"/>
          </a:xfrm>
        </p:spPr>
        <p:txBody>
          <a:bodyPr/>
          <a:lstStyle/>
          <a:p>
            <a:pPr>
              <a:buFontTx/>
              <a:buNone/>
            </a:pPr>
            <a:r>
              <a:rPr lang="pl-PL" altLang="pl-PL" dirty="0" err="1" smtClean="0"/>
              <a:t>G.Jachimko</a:t>
            </a:r>
            <a:endParaRPr lang="pl-PL" altLang="pl-PL" dirty="0" smtClean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701675" y="2047875"/>
            <a:ext cx="4972050" cy="969963"/>
          </a:xfrm>
        </p:spPr>
        <p:txBody>
          <a:bodyPr/>
          <a:lstStyle/>
          <a:p>
            <a:pPr>
              <a:buFont typeface="+mj-lt"/>
              <a:buNone/>
              <a:defRPr/>
            </a:pPr>
            <a:r>
              <a:rPr lang="pl-PL" dirty="0" err="1" smtClean="0">
                <a:cs typeface="ＭＳ Ｐゴシック" charset="0"/>
              </a:rPr>
              <a:t>Signal</a:t>
            </a:r>
            <a:r>
              <a:rPr lang="pl-PL" dirty="0" smtClean="0">
                <a:cs typeface="ＭＳ Ｐゴシック" charset="0"/>
              </a:rPr>
              <a:t> R</a:t>
            </a:r>
            <a:endParaRPr lang="en-US" dirty="0">
              <a:cs typeface="ＭＳ Ｐゴシック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062318"/>
            <a:ext cx="6781800" cy="377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9104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234000" y="1276675"/>
            <a:ext cx="5112700" cy="363600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Jak wystartować?</a:t>
            </a:r>
          </a:p>
          <a:p>
            <a:pPr marL="285750" indent="-285750">
              <a:buFontTx/>
              <a:buChar char="-"/>
            </a:pPr>
            <a:r>
              <a:rPr lang="pl-PL" smtClean="0"/>
              <a:t>.</a:t>
            </a:r>
            <a:r>
              <a:rPr lang="pl-PL" dirty="0"/>
              <a:t>net </a:t>
            </a:r>
            <a:r>
              <a:rPr lang="pl-PL"/>
              <a:t>4.5 </a:t>
            </a:r>
            <a:endParaRPr lang="pl-PL" smtClean="0"/>
          </a:p>
          <a:p>
            <a:pPr marL="285750" indent="-285750">
              <a:buFontTx/>
              <a:buChar char="-"/>
            </a:pPr>
            <a:r>
              <a:rPr lang="pl-PL" smtClean="0"/>
              <a:t>Pakiet </a:t>
            </a:r>
            <a:r>
              <a:rPr lang="pl-PL" dirty="0" err="1" smtClean="0"/>
              <a:t>Microsoft.AspNet.SignalR</a:t>
            </a:r>
            <a:r>
              <a:rPr lang="pl-PL" dirty="0" smtClean="0"/>
              <a:t> – serwer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Pakiet </a:t>
            </a:r>
            <a:r>
              <a:rPr lang="pl-PL" dirty="0" err="1" smtClean="0"/>
              <a:t>Microsoft.SignalR.Client</a:t>
            </a:r>
            <a:r>
              <a:rPr lang="pl-PL" dirty="0" smtClean="0"/>
              <a:t> – klient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Klasa implementująca </a:t>
            </a:r>
            <a:r>
              <a:rPr lang="pl-PL" dirty="0" err="1" smtClean="0"/>
              <a:t>Microsoft.AspNet.SignalR.Hub</a:t>
            </a:r>
            <a:r>
              <a:rPr lang="pl-PL" dirty="0" smtClean="0"/>
              <a:t> – serwer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Klasa zawierająca instancję </a:t>
            </a:r>
            <a:r>
              <a:rPr lang="pl-PL" dirty="0" err="1" smtClean="0"/>
              <a:t>Microsoft.AspNet.SignalR.Client</a:t>
            </a:r>
            <a:endParaRPr lang="pl-PL" dirty="0" smtClean="0"/>
          </a:p>
          <a:p>
            <a:pPr marL="285750" indent="-285750">
              <a:buFontTx/>
              <a:buChar char="-"/>
            </a:pPr>
            <a:r>
              <a:rPr lang="pl-PL" dirty="0" smtClean="0"/>
              <a:t>Pomysł!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425" y="2181225"/>
            <a:ext cx="33337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795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DEMO</a:t>
            </a:r>
          </a:p>
          <a:p>
            <a:pPr marL="0" indent="0">
              <a:buNone/>
            </a:pPr>
            <a:r>
              <a:rPr lang="pl-PL" dirty="0" smtClean="0"/>
              <a:t>- Prosta aplikacja czata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50" y="15494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82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488000" y="1076025"/>
            <a:ext cx="6344600" cy="363600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Garść informacji:</a:t>
            </a:r>
          </a:p>
          <a:p>
            <a:pPr marL="0" indent="0">
              <a:buNone/>
            </a:pPr>
            <a:r>
              <a:rPr lang="pl-PL" dirty="0" smtClean="0"/>
              <a:t>Wydajność – bardzo dobra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r>
              <a:rPr lang="pl-PL" dirty="0" smtClean="0">
                <a:sym typeface="Wingdings" panose="05000000000000000000" pitchFamily="2" charset="2"/>
              </a:rPr>
              <a:t>Uwagi:</a:t>
            </a:r>
          </a:p>
          <a:p>
            <a:pPr marL="0" indent="0">
              <a:buNone/>
            </a:pPr>
            <a:r>
              <a:rPr lang="pl-PL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GlobalHost.Configuration.DefaultMessageBufferSize</a:t>
            </a:r>
            <a:r>
              <a:rPr lang="pl-PL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pl-PL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GlobalHost.Configuration.DisconnectTimeout</a:t>
            </a:r>
            <a:endParaRPr lang="pl-PL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l-PL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GlobalHost.Configuration.KeepAlive</a:t>
            </a:r>
            <a:r>
              <a:rPr lang="pl-PL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pPr marL="0" indent="0">
              <a:buNone/>
            </a:pPr>
            <a:r>
              <a:rPr lang="pl-PL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GlobalHost.Configuration.ConnectionTimeout</a:t>
            </a:r>
            <a:endParaRPr lang="pl-PL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2" name="Picture 2" descr="C:\Program Files (x86)\Microsoft Office\MEDIA\CAGCAT10\j019616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800" y="3022925"/>
            <a:ext cx="1801812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6833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234000" y="2286000"/>
            <a:ext cx="3636000" cy="1382074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Dziękuję za uwagę!</a:t>
            </a:r>
          </a:p>
          <a:p>
            <a:pPr marL="0" indent="0">
              <a:buNone/>
            </a:pPr>
            <a:r>
              <a:rPr lang="pl-PL" dirty="0" smtClean="0"/>
              <a:t>grzegorz.jachimko@gft.com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2525074"/>
            <a:ext cx="4572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218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153988" y="1276350"/>
            <a:ext cx="4468812" cy="3636963"/>
          </a:xfrm>
        </p:spPr>
        <p:txBody>
          <a:bodyPr/>
          <a:lstStyle/>
          <a:p>
            <a:pPr marL="457200" indent="-457200">
              <a:buFontTx/>
              <a:buAutoNum type="arabicPeriod"/>
            </a:pPr>
            <a:r>
              <a:rPr lang="pl-PL" altLang="pl-PL" dirty="0" smtClean="0"/>
              <a:t>Garść historii – stare vs nowe</a:t>
            </a:r>
            <a:endParaRPr lang="en-US" altLang="pl-PL" dirty="0" smtClean="0"/>
          </a:p>
          <a:p>
            <a:pPr marL="457200" indent="-457200">
              <a:buFontTx/>
              <a:buAutoNum type="arabicPeriod"/>
            </a:pPr>
            <a:r>
              <a:rPr lang="pl-PL" altLang="pl-PL" dirty="0" smtClean="0"/>
              <a:t>Demo</a:t>
            </a:r>
            <a:endParaRPr lang="pl-PL" altLang="pl-PL" dirty="0" smtClean="0"/>
          </a:p>
          <a:p>
            <a:pPr marL="457200" indent="-457200">
              <a:buFontTx/>
              <a:buAutoNum type="arabicPeriod"/>
            </a:pPr>
            <a:r>
              <a:rPr lang="pl-PL" altLang="pl-PL" dirty="0" smtClean="0"/>
              <a:t>Podsumowanie</a:t>
            </a:r>
            <a:endParaRPr lang="pl-PL" altLang="pl-PL" dirty="0" smtClean="0"/>
          </a:p>
          <a:p>
            <a:pPr marL="457200" indent="-457200">
              <a:buFontTx/>
              <a:buAutoNum type="arabicPeriod"/>
            </a:pPr>
            <a:endParaRPr lang="en-US" altLang="pl-PL" dirty="0" smtClean="0"/>
          </a:p>
        </p:txBody>
      </p:sp>
      <p:pic>
        <p:nvPicPr>
          <p:cNvPr id="13314" name="Grafik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1"/>
          <a:stretch>
            <a:fillRect/>
          </a:stretch>
        </p:blipFill>
        <p:spPr bwMode="auto">
          <a:xfrm>
            <a:off x="701675" y="576263"/>
            <a:ext cx="3622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00" y="1231900"/>
            <a:ext cx="5672099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27610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0" y="1108638"/>
            <a:ext cx="5400675" cy="360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5126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234000" y="317501"/>
            <a:ext cx="3636000" cy="660400"/>
          </a:xfrm>
        </p:spPr>
        <p:txBody>
          <a:bodyPr/>
          <a:lstStyle/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r>
              <a:rPr lang="pl-PL" dirty="0" smtClean="0"/>
              <a:t>Web </a:t>
            </a:r>
            <a:r>
              <a:rPr lang="pl-PL" dirty="0" err="1" smtClean="0"/>
              <a:t>sockets</a:t>
            </a:r>
            <a:r>
              <a:rPr lang="pl-PL" dirty="0" smtClean="0"/>
              <a:t>!</a:t>
            </a:r>
            <a:endParaRPr lang="pl-P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88" y="1524000"/>
            <a:ext cx="6588812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61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234000" y="298775"/>
            <a:ext cx="3636000" cy="742625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Server </a:t>
            </a:r>
            <a:r>
              <a:rPr lang="pl-PL" dirty="0" err="1" smtClean="0"/>
              <a:t>Side</a:t>
            </a:r>
            <a:r>
              <a:rPr lang="pl-PL" dirty="0" smtClean="0"/>
              <a:t> </a:t>
            </a:r>
            <a:r>
              <a:rPr lang="pl-PL" dirty="0" err="1" smtClean="0"/>
              <a:t>events</a:t>
            </a:r>
            <a:endParaRPr lang="pl-PL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1428368"/>
            <a:ext cx="7435850" cy="324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5728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361000" y="209875"/>
            <a:ext cx="3636000" cy="704525"/>
          </a:xfrm>
        </p:spPr>
        <p:txBody>
          <a:bodyPr/>
          <a:lstStyle/>
          <a:p>
            <a:pPr marL="0" indent="0">
              <a:buNone/>
            </a:pPr>
            <a:r>
              <a:rPr lang="pl-PL" dirty="0" err="1" smtClean="0"/>
              <a:t>Long</a:t>
            </a:r>
            <a:r>
              <a:rPr lang="pl-PL" dirty="0" smtClean="0"/>
              <a:t> </a:t>
            </a:r>
            <a:r>
              <a:rPr lang="pl-PL" dirty="0" err="1" smtClean="0"/>
              <a:t>polling</a:t>
            </a:r>
            <a:endParaRPr lang="pl-PL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1156688"/>
            <a:ext cx="5895975" cy="383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4052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386400" y="215899"/>
            <a:ext cx="3636000" cy="835975"/>
          </a:xfrm>
        </p:spPr>
        <p:txBody>
          <a:bodyPr/>
          <a:lstStyle/>
          <a:p>
            <a:pPr marL="0" indent="0">
              <a:buNone/>
            </a:pPr>
            <a:r>
              <a:rPr lang="pl-PL" dirty="0" err="1" smtClean="0"/>
              <a:t>Forever</a:t>
            </a:r>
            <a:r>
              <a:rPr lang="pl-PL" dirty="0" smtClean="0"/>
              <a:t> </a:t>
            </a:r>
            <a:r>
              <a:rPr lang="pl-PL" dirty="0" err="1" smtClean="0"/>
              <a:t>frame</a:t>
            </a:r>
            <a:endParaRPr lang="pl-P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1362095"/>
            <a:ext cx="5527675" cy="35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7761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234000" y="1276675"/>
            <a:ext cx="4388800" cy="363600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Idealne połączenie?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Zarządzanie użytkownikami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Zarządzanie subskrypcjami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Obsługa </a:t>
            </a:r>
            <a:r>
              <a:rPr lang="pl-PL" dirty="0" err="1" smtClean="0"/>
              <a:t>Request-Reply</a:t>
            </a:r>
            <a:r>
              <a:rPr lang="pl-PL" dirty="0" smtClean="0"/>
              <a:t>, </a:t>
            </a:r>
          </a:p>
          <a:p>
            <a:pPr marL="285750" indent="-285750">
              <a:buFontTx/>
              <a:buChar char="-"/>
            </a:pPr>
            <a:r>
              <a:rPr lang="pl-PL" dirty="0" smtClean="0"/>
              <a:t>Obsługa </a:t>
            </a:r>
            <a:r>
              <a:rPr lang="pl-PL" dirty="0" err="1" smtClean="0"/>
              <a:t>Publish-Subscribe</a:t>
            </a:r>
            <a:endParaRPr lang="pl-PL" dirty="0" smtClean="0"/>
          </a:p>
          <a:p>
            <a:pPr marL="285750" indent="-285750">
              <a:buFontTx/>
              <a:buChar char="-"/>
            </a:pPr>
            <a:r>
              <a:rPr lang="pl-PL" dirty="0" smtClean="0"/>
              <a:t>Zarządzanie kolejnością </a:t>
            </a:r>
            <a:r>
              <a:rPr lang="pl-PL" dirty="0" err="1" smtClean="0"/>
              <a:t>komunikatoów</a:t>
            </a:r>
            <a:endParaRPr lang="pl-PL" dirty="0" smtClean="0"/>
          </a:p>
          <a:p>
            <a:pPr marL="285750" indent="-285750">
              <a:buFontTx/>
              <a:buChar char="-"/>
            </a:pPr>
            <a:r>
              <a:rPr lang="pl-PL" dirty="0" smtClean="0"/>
              <a:t>Proste API dla wielu klientów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87" y="2273300"/>
            <a:ext cx="2455446" cy="140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03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Headli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schrift"/>
</p:tagLst>
</file>

<file path=ppt/theme/theme1.xml><?xml version="1.0" encoding="utf-8"?>
<a:theme xmlns:a="http://schemas.openxmlformats.org/drawingml/2006/main" name="GFT_Presentation_Template_16to9">
  <a:themeElements>
    <a:clrScheme name="GFT_Colours_2014">
      <a:dk1>
        <a:srgbClr val="000000"/>
      </a:dk1>
      <a:lt1>
        <a:srgbClr val="FFFFFF"/>
      </a:lt1>
      <a:dk2>
        <a:srgbClr val="000000"/>
      </a:dk2>
      <a:lt2>
        <a:srgbClr val="D5DAE4"/>
      </a:lt2>
      <a:accent1>
        <a:srgbClr val="213E7F"/>
      </a:accent1>
      <a:accent2>
        <a:srgbClr val="00A5C0"/>
      </a:accent2>
      <a:accent3>
        <a:srgbClr val="B1B2B3"/>
      </a:accent3>
      <a:accent4>
        <a:srgbClr val="7F9EC0"/>
      </a:accent4>
      <a:accent5>
        <a:srgbClr val="CAE0E5"/>
      </a:accent5>
      <a:accent6>
        <a:srgbClr val="B1B2B3"/>
      </a:accent6>
      <a:hlink>
        <a:srgbClr val="00A5C0"/>
      </a:hlink>
      <a:folHlink>
        <a:srgbClr val="213E7F"/>
      </a:folHlink>
    </a:clrScheme>
    <a:fontScheme name="GFT_D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hlink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5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lIns="0" tIns="0" rIns="0" bIns="0">
        <a:spAutoFit/>
      </a:bodyPr>
      <a:lstStyle>
        <a:defPPr>
          <a:spcBef>
            <a:spcPts val="100"/>
          </a:spcBef>
          <a:spcAft>
            <a:spcPts val="100"/>
          </a:spcAft>
          <a:defRPr sz="950" dirty="0"/>
        </a:defPPr>
      </a:lstStyle>
    </a:txDef>
  </a:objectDefaults>
  <a:extraClrSchemeLst>
    <a:extraClrScheme>
      <a:clrScheme name="GFT_DE 1">
        <a:dk1>
          <a:srgbClr val="000000"/>
        </a:dk1>
        <a:lt1>
          <a:srgbClr val="FFFFFF"/>
        </a:lt1>
        <a:dk2>
          <a:srgbClr val="000000"/>
        </a:dk2>
        <a:lt2>
          <a:srgbClr val="D5DAE4"/>
        </a:lt2>
        <a:accent1>
          <a:srgbClr val="003399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B9B9B9"/>
        </a:accent6>
        <a:hlink>
          <a:srgbClr val="93A0BA"/>
        </a:hlink>
        <a:folHlink>
          <a:srgbClr val="F4AE1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FT_DE 2">
        <a:dk1>
          <a:srgbClr val="000000"/>
        </a:dk1>
        <a:lt1>
          <a:srgbClr val="FFFFFF"/>
        </a:lt1>
        <a:dk2>
          <a:srgbClr val="000000"/>
        </a:dk2>
        <a:lt2>
          <a:srgbClr val="D5DAE4"/>
        </a:lt2>
        <a:accent1>
          <a:srgbClr val="003399"/>
        </a:accent1>
        <a:accent2>
          <a:srgbClr val="CC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B9B9B9"/>
        </a:accent6>
        <a:hlink>
          <a:srgbClr val="94A1BB"/>
        </a:hlink>
        <a:folHlink>
          <a:srgbClr val="EEBD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v5_GFT_MASTER.potx" id="{0499BC36-F504-48FE-B624-679107AB1F18}" vid="{304785FB-A37F-4ED5-A32C-8677DED9BBC6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A54360A2A4C9D41BAEAEC5B88091E96" ma:contentTypeVersion="0" ma:contentTypeDescription="Ein neues Dokument erstellen." ma:contentTypeScope="" ma:versionID="adbe31085c672446fb9e5148d79a6dc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b715de677b26ad619381b53932d724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9115DC-C02A-4EF3-990D-5FF7CC0EE9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05BF3B-1233-4D26-8BBF-BED295340DF6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17FC477-C6F3-4824-AF67-67A952D7D3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GFT_Presentation_Template_16to9</Template>
  <TotalTime>512</TotalTime>
  <Words>92</Words>
  <Application>Microsoft Office PowerPoint</Application>
  <PresentationFormat>Pokaz na ekranie (16:9)</PresentationFormat>
  <Paragraphs>37</Paragraphs>
  <Slides>14</Slides>
  <Notes>2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GFT_Presentation_Template_16to9</vt:lpstr>
      <vt:lpstr>Signal R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GFT</dc:subject>
  <dc:creator>Paweł Baszuro</dc:creator>
  <cp:keywords>GFT;Company Presentation;English-Intl</cp:keywords>
  <dc:description>Präsentationsvorlage</dc:description>
  <cp:lastModifiedBy>greg j</cp:lastModifiedBy>
  <cp:revision>115</cp:revision>
  <cp:lastPrinted>2014-09-30T16:04:03Z</cp:lastPrinted>
  <dcterms:created xsi:type="dcterms:W3CDTF">2015-02-22T19:03:35Z</dcterms:created>
  <dcterms:modified xsi:type="dcterms:W3CDTF">2016-02-21T22:09:00Z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6945ab2f-d9dd-447a-a895-ef9018cad076</vt:lpwstr>
  </property>
  <property fmtid="{D5CDD505-2E9C-101B-9397-08002B2CF9AE}" pid="3" name="ContentTypeId">
    <vt:lpwstr>0x010100AA54360A2A4C9D41BAEAEC5B88091E96</vt:lpwstr>
  </property>
</Properties>
</file>